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2" r:id="rId7"/>
    <p:sldId id="260" r:id="rId8"/>
    <p:sldId id="266" r:id="rId9"/>
    <p:sldId id="261" r:id="rId10"/>
    <p:sldId id="268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C333-6101-674F-98DB-1914D862B87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E9CB-35E3-CE4D-9E42-039DD5C4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C333-6101-674F-98DB-1914D862B87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E9CB-35E3-CE4D-9E42-039DD5C4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C333-6101-674F-98DB-1914D862B87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E9CB-35E3-CE4D-9E42-039DD5C4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C333-6101-674F-98DB-1914D862B87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E9CB-35E3-CE4D-9E42-039DD5C4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C333-6101-674F-98DB-1914D862B87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E9CB-35E3-CE4D-9E42-039DD5C4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C333-6101-674F-98DB-1914D862B87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E9CB-35E3-CE4D-9E42-039DD5C4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C333-6101-674F-98DB-1914D862B87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E9CB-35E3-CE4D-9E42-039DD5C4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C333-6101-674F-98DB-1914D862B87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E9CB-35E3-CE4D-9E42-039DD5C4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C333-6101-674F-98DB-1914D862B87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E9CB-35E3-CE4D-9E42-039DD5C4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C333-6101-674F-98DB-1914D862B87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E9CB-35E3-CE4D-9E42-039DD5C4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C333-6101-674F-98DB-1914D862B87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FE9CB-35E3-CE4D-9E42-039DD5C4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0C333-6101-674F-98DB-1914D862B872}" type="datetimeFigureOut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FE9CB-35E3-CE4D-9E42-039DD5C49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Interrogate the Interface</a:t>
            </a:r>
          </a:p>
          <a:p>
            <a:r>
              <a:rPr lang="en-US" sz="2000" dirty="0">
                <a:latin typeface="Helvetica Neue"/>
                <a:cs typeface="Helvetica Neue"/>
              </a:rPr>
              <a:t>b</a:t>
            </a:r>
            <a:r>
              <a:rPr lang="en-US" sz="2000" dirty="0" smtClean="0">
                <a:latin typeface="Helvetica Neue"/>
                <a:cs typeface="Helvetica Neue"/>
              </a:rPr>
              <a:t>y Grace Barry</a:t>
            </a:r>
            <a:endParaRPr lang="en-US" sz="2000" dirty="0">
              <a:latin typeface="Helvetica Neue"/>
              <a:cs typeface="Helvetica Neue"/>
            </a:endParaRPr>
          </a:p>
        </p:txBody>
      </p:sp>
      <p:pic>
        <p:nvPicPr>
          <p:cNvPr id="4" name="Picture 3" descr="Screen Shot 2015-03-23 at 2.41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37" y="2003064"/>
            <a:ext cx="5875866" cy="112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2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541" y="321278"/>
            <a:ext cx="7111663" cy="98773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Constraints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7" name="Picture 6" descr="Screen Shot 2015-03-29 at 7.1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594"/>
            <a:ext cx="9144000" cy="432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3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Modes of Communication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191" y="1445492"/>
            <a:ext cx="6354619" cy="8174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Helvetica Neue"/>
                <a:cs typeface="Helvetica Neue"/>
              </a:rPr>
              <a:t>Linguistic, </a:t>
            </a:r>
            <a:r>
              <a:rPr lang="en-US" dirty="0" smtClean="0">
                <a:latin typeface="Helvetica Neue"/>
                <a:cs typeface="Helvetica Neue"/>
              </a:rPr>
              <a:t>Spatial, </a:t>
            </a:r>
            <a:r>
              <a:rPr lang="en-US" dirty="0" smtClean="0">
                <a:latin typeface="Helvetica Neue"/>
                <a:cs typeface="Helvetica Neue"/>
              </a:rPr>
              <a:t>Aural, </a:t>
            </a:r>
            <a:r>
              <a:rPr lang="en-US" dirty="0" smtClean="0">
                <a:latin typeface="Helvetica Neue"/>
                <a:cs typeface="Helvetica Neue"/>
              </a:rPr>
              <a:t>Visual</a:t>
            </a:r>
            <a:endParaRPr lang="en-US" dirty="0" smtClean="0">
              <a:latin typeface="Helvetica Neue"/>
              <a:cs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27" y="2378363"/>
            <a:ext cx="7563410" cy="40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5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Recommendation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5" name="Picture 4" descr="Screen Shot 2015-03-29 at 7.23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738"/>
            <a:ext cx="9144000" cy="446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8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473" y="691837"/>
            <a:ext cx="5384800" cy="106285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dirty="0" smtClean="0">
                <a:latin typeface="Helvetica Neue"/>
                <a:cs typeface="Helvetica Neue"/>
              </a:rPr>
              <a:t>What is </a:t>
            </a:r>
            <a:r>
              <a:rPr lang="en-US" sz="4800" dirty="0" err="1" smtClean="0">
                <a:latin typeface="Helvetica Neue"/>
                <a:cs typeface="Helvetica Neue"/>
              </a:rPr>
              <a:t>Timeglider</a:t>
            </a:r>
            <a:r>
              <a:rPr lang="en-US" sz="4800" dirty="0" smtClean="0">
                <a:latin typeface="Helvetica Neue"/>
                <a:cs typeface="Helvetica Neue"/>
              </a:rPr>
              <a:t>?</a:t>
            </a:r>
            <a:endParaRPr lang="en-US" sz="4800" dirty="0">
              <a:latin typeface="Helvetica Neue"/>
              <a:cs typeface="Helvetica Neue"/>
            </a:endParaRPr>
          </a:p>
        </p:txBody>
      </p:sp>
      <p:pic>
        <p:nvPicPr>
          <p:cNvPr id="4" name="Picture 3" descr="Screen Shot 2015-03-23 at 2.44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3511"/>
          </a:xfrm>
          <a:prstGeom prst="rect">
            <a:avLst/>
          </a:prstGeom>
        </p:spPr>
      </p:pic>
      <p:pic>
        <p:nvPicPr>
          <p:cNvPr id="5" name="Picture 4" descr="Screen Shot 2015-03-29 at 7.11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6" y="1778452"/>
            <a:ext cx="7596909" cy="461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1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1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Audience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274"/>
            <a:ext cx="5477164" cy="2833255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Educators and students</a:t>
            </a:r>
          </a:p>
          <a:p>
            <a:r>
              <a:rPr lang="en-US" dirty="0" smtClean="0">
                <a:latin typeface="Helvetica Neue"/>
                <a:cs typeface="Helvetica Neue"/>
              </a:rPr>
              <a:t>Businesses</a:t>
            </a:r>
          </a:p>
          <a:p>
            <a:r>
              <a:rPr lang="en-US" dirty="0" smtClean="0">
                <a:latin typeface="Helvetica Neue"/>
                <a:cs typeface="Helvetica Neue"/>
              </a:rPr>
              <a:t>Enthusiasts 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4" name="Picture 3" descr="Screen Shot 2015-03-29 at 7.15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55" y="2239818"/>
            <a:ext cx="4368800" cy="2806700"/>
          </a:xfrm>
          <a:prstGeom prst="rect">
            <a:avLst/>
          </a:prstGeom>
        </p:spPr>
      </p:pic>
      <p:pic>
        <p:nvPicPr>
          <p:cNvPr id="5" name="Picture 4" descr="Screen Shot 2015-03-29 at 7.42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6730"/>
            <a:ext cx="4548909" cy="34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9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How it works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5" name="Picture 4" descr="Screen Shot 2015-03-29 at 7.16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638"/>
            <a:ext cx="9144000" cy="47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What it looks like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4" name="Picture 3" descr="Screen Shot 2015-03-29 at 7.1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594"/>
            <a:ext cx="9144000" cy="432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8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2437" y="877455"/>
            <a:ext cx="2841337" cy="374072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Pricing</a:t>
            </a:r>
            <a:br>
              <a:rPr lang="en-US" dirty="0" smtClean="0">
                <a:latin typeface="Helvetica Neue"/>
                <a:cs typeface="Helvetica Neue"/>
              </a:rPr>
            </a:br>
            <a:r>
              <a:rPr lang="en-US" dirty="0" smtClean="0">
                <a:latin typeface="Helvetica Neue"/>
                <a:cs typeface="Helvetica Neue"/>
              </a:rPr>
              <a:t/>
            </a:r>
            <a:br>
              <a:rPr lang="en-US" dirty="0" smtClean="0">
                <a:latin typeface="Helvetica Neue"/>
                <a:cs typeface="Helvetica Neue"/>
              </a:rPr>
            </a:br>
            <a:r>
              <a:rPr lang="en-US" dirty="0" smtClean="0">
                <a:latin typeface="Helvetica Neue"/>
                <a:cs typeface="Helvetica Neue"/>
              </a:rPr>
              <a:t/>
            </a:r>
            <a:br>
              <a:rPr lang="en-US" dirty="0" smtClean="0">
                <a:latin typeface="Helvetica Neue"/>
                <a:cs typeface="Helvetica Neue"/>
              </a:rPr>
            </a:br>
            <a:r>
              <a:rPr lang="en-US" sz="3600" dirty="0" smtClean="0">
                <a:latin typeface="Helvetica Neue"/>
                <a:cs typeface="Helvetica Neue"/>
              </a:rPr>
              <a:t>Student</a:t>
            </a:r>
            <a:br>
              <a:rPr lang="en-US" sz="3600" dirty="0" smtClean="0">
                <a:latin typeface="Helvetica Neue"/>
                <a:cs typeface="Helvetica Neue"/>
              </a:rPr>
            </a:br>
            <a:r>
              <a:rPr lang="en-US" sz="3600" dirty="0" smtClean="0">
                <a:latin typeface="Helvetica Neue"/>
                <a:cs typeface="Helvetica Neue"/>
              </a:rPr>
              <a:t>Basic</a:t>
            </a:r>
            <a:br>
              <a:rPr lang="en-US" sz="3600" dirty="0" smtClean="0">
                <a:latin typeface="Helvetica Neue"/>
                <a:cs typeface="Helvetica Neue"/>
              </a:rPr>
            </a:br>
            <a:r>
              <a:rPr lang="en-US" sz="3600" dirty="0" smtClean="0">
                <a:latin typeface="Helvetica Neue"/>
                <a:cs typeface="Helvetica Neue"/>
              </a:rPr>
              <a:t>Group</a:t>
            </a:r>
            <a:endParaRPr lang="en-US" sz="3600" dirty="0">
              <a:latin typeface="Helvetica Neue"/>
              <a:cs typeface="Helvetica Neue"/>
            </a:endParaRPr>
          </a:p>
        </p:txBody>
      </p:sp>
      <p:pic>
        <p:nvPicPr>
          <p:cNvPr id="4" name="Picture 3" descr="Screen Shot 2015-03-29 at 7.0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82274"/>
            <a:ext cx="65151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1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Affordances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9818"/>
            <a:ext cx="8229600" cy="10896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Color coding</a:t>
            </a:r>
            <a:endParaRPr lang="en-US" dirty="0">
              <a:latin typeface="Helvetica Neue"/>
              <a:cs typeface="Helvetica Neue"/>
            </a:endParaRPr>
          </a:p>
          <a:p>
            <a:r>
              <a:rPr lang="en-US" dirty="0" smtClean="0">
                <a:latin typeface="Helvetica Neue"/>
                <a:cs typeface="Helvetica Neue"/>
              </a:rPr>
              <a:t>Adjust importance</a:t>
            </a:r>
          </a:p>
        </p:txBody>
      </p:sp>
      <p:pic>
        <p:nvPicPr>
          <p:cNvPr id="4" name="Picture 3" descr="Screen Shot 2015-03-29 at 7.16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9459"/>
            <a:ext cx="9144000" cy="47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4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Constraints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4" name="Picture 3" descr="Screen Shot 2015-03-29 at 7.37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619" y="1648547"/>
            <a:ext cx="5472545" cy="3282293"/>
          </a:xfrm>
          <a:prstGeom prst="rect">
            <a:avLst/>
          </a:prstGeom>
        </p:spPr>
      </p:pic>
      <p:pic>
        <p:nvPicPr>
          <p:cNvPr id="6" name="Picture 5" descr="Screen Shot 2015-03-29 at 7.44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3" y="5165468"/>
            <a:ext cx="5611091" cy="132769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711201"/>
            <a:ext cx="3445164" cy="10896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Not interactive</a:t>
            </a:r>
            <a:endParaRPr lang="en-US" dirty="0">
              <a:latin typeface="Helvetica Neue"/>
              <a:cs typeface="Helvetica Neue"/>
            </a:endParaRPr>
          </a:p>
          <a:p>
            <a:r>
              <a:rPr lang="en-US" dirty="0" smtClean="0">
                <a:latin typeface="Helvetica Neue"/>
                <a:cs typeface="Helvetica Neue"/>
              </a:rPr>
              <a:t>Hard to navigate</a:t>
            </a:r>
            <a:endParaRPr lang="en-US" dirty="0" smtClean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9607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905" y="136551"/>
            <a:ext cx="7111663" cy="98773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Constraints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4" name="Picture 3" descr="Screen Shot 2015-03-29 at 7.23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72" y="1417638"/>
            <a:ext cx="6142182" cy="2997188"/>
          </a:xfrm>
          <a:prstGeom prst="rect">
            <a:avLst/>
          </a:prstGeom>
        </p:spPr>
      </p:pic>
      <p:pic>
        <p:nvPicPr>
          <p:cNvPr id="5" name="Picture 4" descr="Screen Shot 2015-03-29 at 7.35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0366"/>
            <a:ext cx="9144000" cy="1918557"/>
          </a:xfrm>
          <a:prstGeom prst="rect">
            <a:avLst/>
          </a:prstGeom>
        </p:spPr>
      </p:pic>
      <p:pic>
        <p:nvPicPr>
          <p:cNvPr id="6" name="Picture 5" descr="myr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7" y="136551"/>
            <a:ext cx="2525133" cy="42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6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70</TotalTime>
  <Words>48</Words>
  <Application>Microsoft Macintosh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Black</vt:lpstr>
      <vt:lpstr>PowerPoint Presentation</vt:lpstr>
      <vt:lpstr>PowerPoint Presentation</vt:lpstr>
      <vt:lpstr>Audience</vt:lpstr>
      <vt:lpstr>How it works</vt:lpstr>
      <vt:lpstr>What it looks like</vt:lpstr>
      <vt:lpstr>Pricing   Student Basic Group</vt:lpstr>
      <vt:lpstr>Affordances</vt:lpstr>
      <vt:lpstr>Constraints</vt:lpstr>
      <vt:lpstr>Constraints</vt:lpstr>
      <vt:lpstr>Constraints</vt:lpstr>
      <vt:lpstr>Modes of Communication</vt:lpstr>
      <vt:lpstr>Recommendation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Barry</dc:creator>
  <cp:lastModifiedBy>Grace Barry</cp:lastModifiedBy>
  <cp:revision>7</cp:revision>
  <dcterms:created xsi:type="dcterms:W3CDTF">2015-03-23T18:38:09Z</dcterms:created>
  <dcterms:modified xsi:type="dcterms:W3CDTF">2015-03-30T00:05:56Z</dcterms:modified>
</cp:coreProperties>
</file>