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61" r:id="rId5"/>
    <p:sldId id="263" r:id="rId6"/>
    <p:sldId id="264" r:id="rId7"/>
    <p:sldId id="260" r:id="rId8"/>
    <p:sldId id="258" r:id="rId9"/>
    <p:sldId id="265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528F23F-CDD8-6240-8548-A9973129747F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FD3DEF0-B57A-C245-98C1-CC2B801B39D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http://en.wikipedia.org/wiki/Easy_Ride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hyperlink" Target="http://www.biography.com/people/francis-scott-key-936416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9994" y="540035"/>
            <a:ext cx="56727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srgbClr val="FFFFFF"/>
                </a:solidFill>
              </a:rPr>
              <a:t>REMIX </a:t>
            </a:r>
            <a:endParaRPr lang="en-US" sz="150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0000" b="1" dirty="0" smtClean="0">
                <a:solidFill>
                  <a:srgbClr val="FFFFFF"/>
                </a:solidFill>
              </a:rPr>
              <a:t>A </a:t>
            </a:r>
            <a:r>
              <a:rPr lang="en-US" sz="10000" b="1" dirty="0" smtClean="0">
                <a:solidFill>
                  <a:srgbClr val="FFFFFF"/>
                </a:solidFill>
              </a:rPr>
              <a:t>STORY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Anna Hubbard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7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914572"/>
            <a:ext cx="8229600" cy="11768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YouTube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Online Sharing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017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/>
              <a:t>DISSEMINATION</a:t>
            </a:r>
            <a:endParaRPr lang="en-US" sz="6000" b="1" dirty="0"/>
          </a:p>
        </p:txBody>
      </p:sp>
      <p:pic>
        <p:nvPicPr>
          <p:cNvPr id="5" name="Picture 4" descr="Screen Shot 2015-04-28 at 11.08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1961" r="11851"/>
          <a:stretch/>
        </p:blipFill>
        <p:spPr>
          <a:xfrm>
            <a:off x="17278" y="3428520"/>
            <a:ext cx="9126722" cy="31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5" y="388792"/>
            <a:ext cx="8839200" cy="1252728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THE STAR </a:t>
            </a:r>
            <a:r>
              <a:rPr lang="en-US" sz="6000" b="1" dirty="0" smtClean="0">
                <a:solidFill>
                  <a:schemeClr val="bg1"/>
                </a:solidFill>
              </a:rPr>
              <a:t>SPANGLED </a:t>
            </a:r>
            <a:r>
              <a:rPr lang="en-US" sz="6000" b="1" dirty="0" smtClean="0">
                <a:solidFill>
                  <a:schemeClr val="bg1"/>
                </a:solidFill>
              </a:rPr>
              <a:t>BANNER 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Peter_Fonda's_American_Flag_Pat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2" b="18512"/>
          <a:stretch>
            <a:fillRect/>
          </a:stretch>
        </p:blipFill>
        <p:spPr>
          <a:xfrm>
            <a:off x="2366752" y="2844801"/>
            <a:ext cx="4829914" cy="23706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1297" y="5309203"/>
            <a:ext cx="2287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u="sng" dirty="0">
                <a:hlinkClick r:id="rId3"/>
              </a:rPr>
              <a:t>http://en.wikipedia.org/wiki/Easy_Rider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546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GENRE: </a:t>
            </a:r>
            <a:r>
              <a:rPr lang="en-US" sz="6000" b="1" dirty="0" err="1" smtClean="0"/>
              <a:t>Vlogs</a:t>
            </a:r>
            <a:endParaRPr lang="en-US" sz="6000" b="1" dirty="0"/>
          </a:p>
        </p:txBody>
      </p:sp>
      <p:pic>
        <p:nvPicPr>
          <p:cNvPr id="4" name="Picture 3" descr="Screen Shot 2015-04-28 at 1.1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2196188"/>
            <a:ext cx="5085783" cy="3751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861" y="6488236"/>
            <a:ext cx="4252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https://</a:t>
            </a:r>
            <a:r>
              <a:rPr lang="en-US" sz="1000" dirty="0" err="1" smtClean="0"/>
              <a:t>www.youtube.com</a:t>
            </a:r>
            <a:r>
              <a:rPr lang="en-US" sz="1000" dirty="0" smtClean="0"/>
              <a:t>/</a:t>
            </a:r>
            <a:r>
              <a:rPr lang="en-US" sz="1000" dirty="0" err="1" smtClean="0"/>
              <a:t>watch?v</a:t>
            </a:r>
            <a:r>
              <a:rPr lang="en-US" sz="1000" dirty="0" smtClean="0"/>
              <a:t>=EU0ubn3ZjLA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5047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068" y="1004912"/>
            <a:ext cx="6206071" cy="203687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Teens | 20 </a:t>
            </a:r>
            <a:r>
              <a:rPr lang="en-US" dirty="0" err="1" smtClean="0">
                <a:solidFill>
                  <a:srgbClr val="FFFFFF"/>
                </a:solidFill>
              </a:rPr>
              <a:t>Somethings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| </a:t>
            </a:r>
            <a:r>
              <a:rPr lang="en-US" dirty="0" err="1" smtClean="0">
                <a:solidFill>
                  <a:srgbClr val="FFFFFF"/>
                </a:solidFill>
              </a:rPr>
              <a:t>YouTubers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694632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AUDIENCE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2340168" y="5890085"/>
            <a:ext cx="51443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 smtClean="0"/>
              <a:t>blogs.sap.com</a:t>
            </a:r>
            <a:r>
              <a:rPr lang="en-US" sz="1000" dirty="0"/>
              <a:t>/innovation/human-resources/millennials-always-02516496</a:t>
            </a:r>
          </a:p>
        </p:txBody>
      </p:sp>
      <p:pic>
        <p:nvPicPr>
          <p:cNvPr id="5" name="Picture 4" descr="millennials-624x3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33" y="2350430"/>
            <a:ext cx="5648963" cy="35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461" y="1763185"/>
            <a:ext cx="2142066" cy="1473200"/>
          </a:xfrm>
        </p:spPr>
        <p:txBody>
          <a:bodyPr/>
          <a:lstStyle/>
          <a:p>
            <a:r>
              <a:rPr lang="en-US" dirty="0" smtClean="0"/>
              <a:t>Share Story</a:t>
            </a:r>
          </a:p>
          <a:p>
            <a:r>
              <a:rPr lang="en-US" dirty="0" smtClean="0"/>
              <a:t>Modernize</a:t>
            </a:r>
          </a:p>
          <a:p>
            <a:r>
              <a:rPr lang="en-US" dirty="0" smtClean="0"/>
              <a:t>Humor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55067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/>
              <a:t>GOALS</a:t>
            </a:r>
            <a:endParaRPr lang="en-US" sz="6000" b="1" dirty="0"/>
          </a:p>
        </p:txBody>
      </p:sp>
      <p:pic>
        <p:nvPicPr>
          <p:cNvPr id="10" name="Remix A Sto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593" b="8593"/>
          <a:stretch>
            <a:fillRect/>
          </a:stretch>
        </p:blipFill>
        <p:spPr>
          <a:xfrm>
            <a:off x="2117105" y="2997201"/>
            <a:ext cx="6535829" cy="30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90" y="2032001"/>
            <a:ext cx="2643843" cy="1845732"/>
          </a:xfrm>
        </p:spPr>
        <p:txBody>
          <a:bodyPr/>
          <a:lstStyle/>
          <a:p>
            <a:r>
              <a:rPr lang="en-US" dirty="0" smtClean="0"/>
              <a:t>Chronological</a:t>
            </a:r>
          </a:p>
          <a:p>
            <a:r>
              <a:rPr lang="en-US" dirty="0" smtClean="0"/>
              <a:t>Consistent</a:t>
            </a:r>
          </a:p>
          <a:p>
            <a:r>
              <a:rPr lang="en-US" dirty="0" smtClean="0"/>
              <a:t>Emphasis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274638"/>
            <a:ext cx="4104357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</a:rPr>
              <a:t>DESIGN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IMG_46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47" y="1417638"/>
            <a:ext cx="3666067" cy="48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25" y="1219199"/>
            <a:ext cx="8483599" cy="28786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/>
              <a:t>MODES OF </a:t>
            </a:r>
            <a:r>
              <a:rPr lang="en-US" sz="5000" b="1" dirty="0" smtClean="0"/>
              <a:t>COMMUNICATION: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endParaRPr lang="en-US" sz="9000" b="1" dirty="0"/>
          </a:p>
        </p:txBody>
      </p:sp>
      <p:pic>
        <p:nvPicPr>
          <p:cNvPr id="5" name="National Anthem (Gems Geneva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6045200"/>
            <a:ext cx="812800" cy="812800"/>
          </a:xfrm>
          <a:prstGeom prst="rect">
            <a:avLst/>
          </a:prstGeom>
        </p:spPr>
      </p:pic>
      <p:pic>
        <p:nvPicPr>
          <p:cNvPr id="7" name="Picture 6" descr="enhanced-buzz-22547-1298922263-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43" y="2787029"/>
            <a:ext cx="3672353" cy="3672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4299" y="6611779"/>
            <a:ext cx="36598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</a:t>
            </a:r>
            <a:r>
              <a:rPr lang="en-US" sz="1000" dirty="0" err="1" smtClean="0"/>
              <a:t>knowyourmeme.com</a:t>
            </a:r>
            <a:r>
              <a:rPr lang="en-US" sz="1000" dirty="0" smtClean="0"/>
              <a:t>/photos/121951-wrong-lyrics-christina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860799" y="813480"/>
            <a:ext cx="1656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FFFF"/>
                </a:solidFill>
              </a:rPr>
              <a:t>ALL</a:t>
            </a:r>
            <a:endParaRPr lang="en-US" sz="7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301" y="1829428"/>
            <a:ext cx="3816579" cy="1276201"/>
          </a:xfrm>
        </p:spPr>
        <p:txBody>
          <a:bodyPr/>
          <a:lstStyle/>
          <a:p>
            <a:r>
              <a:rPr lang="en-US" dirty="0" smtClean="0"/>
              <a:t>Modernizing</a:t>
            </a:r>
          </a:p>
          <a:p>
            <a:r>
              <a:rPr lang="en-US" dirty="0" smtClean="0"/>
              <a:t>Editing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301" y="532923"/>
            <a:ext cx="8219031" cy="702808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/>
              <a:t>RISKS </a:t>
            </a:r>
            <a:r>
              <a:rPr lang="en-US" sz="6000" b="1" dirty="0" smtClean="0"/>
              <a:t>&amp; </a:t>
            </a:r>
            <a:r>
              <a:rPr lang="en-US" sz="6000" b="1" dirty="0" smtClean="0"/>
              <a:t>CHALLENGES</a:t>
            </a:r>
            <a:endParaRPr lang="en-US" sz="6000" b="1" dirty="0"/>
          </a:p>
        </p:txBody>
      </p:sp>
      <p:pic>
        <p:nvPicPr>
          <p:cNvPr id="5" name="Picture 4" descr="Francis-Scott-Key_The-Star-Spangled-Banner_HD_768x432-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04" y="2810930"/>
            <a:ext cx="6473195" cy="3520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2670805" y="6423177"/>
            <a:ext cx="36592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solidFill>
                  <a:srgbClr val="FFFFFF"/>
                </a:solidFill>
                <a:hlinkClick r:id="rId3"/>
              </a:rPr>
              <a:t>http://www.biography.com/people/francis-scott-key-9364165</a:t>
            </a:r>
            <a:r>
              <a:rPr lang="en-US" sz="1000" dirty="0" smtClean="0">
                <a:solidFill>
                  <a:srgbClr val="FFFFFF"/>
                </a:solidFill>
                <a:effectLst/>
              </a:rPr>
              <a:t> 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4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6700" dirty="0" smtClean="0"/>
              <a:t>SUCCESSES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98134"/>
            <a:ext cx="2937933" cy="1428692"/>
          </a:xfrm>
        </p:spPr>
        <p:txBody>
          <a:bodyPr>
            <a:noAutofit/>
          </a:bodyPr>
          <a:lstStyle/>
          <a:p>
            <a:r>
              <a:rPr lang="en-US" dirty="0" smtClean="0"/>
              <a:t>Modernization</a:t>
            </a:r>
          </a:p>
          <a:p>
            <a:r>
              <a:rPr lang="en-US" dirty="0" smtClean="0"/>
              <a:t>Retaining Authenticity</a:t>
            </a:r>
          </a:p>
        </p:txBody>
      </p:sp>
      <p:pic>
        <p:nvPicPr>
          <p:cNvPr id="14" name="Picture 13" descr="iStock_000026525919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33" y="2421735"/>
            <a:ext cx="4168151" cy="41651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05815" y="6586878"/>
            <a:ext cx="2036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thevalleyworks.org</a:t>
            </a:r>
            <a:r>
              <a:rPr lang="en-US" sz="1000" dirty="0"/>
              <a:t>/?p=3882</a:t>
            </a:r>
          </a:p>
        </p:txBody>
      </p:sp>
    </p:spTree>
    <p:extLst>
      <p:ext uri="{BB962C8B-B14F-4D97-AF65-F5344CB8AC3E}">
        <p14:creationId xmlns:p14="http://schemas.microsoft.com/office/powerpoint/2010/main" val="394532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5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0200"/>
      </a:accent1>
      <a:accent2>
        <a:srgbClr val="1400CC"/>
      </a:accent2>
      <a:accent3>
        <a:srgbClr val="E60000"/>
      </a:accent3>
      <a:accent4>
        <a:srgbClr val="0010B7"/>
      </a:accent4>
      <a:accent5>
        <a:srgbClr val="083DE8"/>
      </a:accent5>
      <a:accent6>
        <a:srgbClr val="C60007"/>
      </a:accent6>
      <a:hlink>
        <a:srgbClr val="BA0401"/>
      </a:hlink>
      <a:folHlink>
        <a:srgbClr val="68000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655</TotalTime>
  <Words>123</Words>
  <Application>Microsoft Macintosh PowerPoint</Application>
  <PresentationFormat>On-screen Show (4:3)</PresentationFormat>
  <Paragraphs>32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Waveform</vt:lpstr>
      <vt:lpstr>PowerPoint Presentation</vt:lpstr>
      <vt:lpstr>THE STAR SPANGLED BANNER </vt:lpstr>
      <vt:lpstr>GENRE: Vlogs</vt:lpstr>
      <vt:lpstr>AUDIENCE</vt:lpstr>
      <vt:lpstr>GOALS</vt:lpstr>
      <vt:lpstr>DESIGN</vt:lpstr>
      <vt:lpstr>MODES OF COMMUNICATION: </vt:lpstr>
      <vt:lpstr>RISKS &amp; CHALLENGES</vt:lpstr>
      <vt:lpstr>SUCCESSES </vt:lpstr>
      <vt:lpstr>DISSEMINATION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Hubbard</dc:creator>
  <cp:lastModifiedBy>Anna Hubbard</cp:lastModifiedBy>
  <cp:revision>27</cp:revision>
  <dcterms:created xsi:type="dcterms:W3CDTF">2015-04-28T16:43:34Z</dcterms:created>
  <dcterms:modified xsi:type="dcterms:W3CDTF">2015-04-29T03:49:11Z</dcterms:modified>
</cp:coreProperties>
</file>