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Hokey Pokey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Sam Jones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208" y="13152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if…</a:t>
            </a:r>
            <a:br>
              <a:rPr lang="en-US" dirty="0" smtClean="0"/>
            </a:br>
            <a:r>
              <a:rPr lang="en-US" dirty="0" smtClean="0"/>
              <a:t>Why…</a:t>
            </a:r>
            <a:endParaRPr lang="en-US" dirty="0"/>
          </a:p>
        </p:txBody>
      </p:sp>
      <p:pic>
        <p:nvPicPr>
          <p:cNvPr id="4" name="Content Placeholder 3" descr="Screen Shot 2015-04-30 at 8.45.5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" b="1336"/>
          <a:stretch>
            <a:fillRect/>
          </a:stretch>
        </p:blipFill>
        <p:spPr>
          <a:xfrm>
            <a:off x="914400" y="1824626"/>
            <a:ext cx="7315200" cy="4812004"/>
          </a:xfrm>
        </p:spPr>
      </p:pic>
    </p:spTree>
    <p:extLst>
      <p:ext uri="{BB962C8B-B14F-4D97-AF65-F5344CB8AC3E}">
        <p14:creationId xmlns:p14="http://schemas.microsoft.com/office/powerpoint/2010/main" val="426815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Audience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Genre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Infograph</a:t>
            </a:r>
            <a:endParaRPr lang="en-US" dirty="0" smtClean="0"/>
          </a:p>
          <a:p>
            <a:r>
              <a:rPr lang="en-US" dirty="0" smtClean="0"/>
              <a:t>Chart-style</a:t>
            </a:r>
          </a:p>
          <a:p>
            <a:r>
              <a:rPr lang="en-US" dirty="0" smtClean="0"/>
              <a:t>Neutral background, popping foreground</a:t>
            </a:r>
          </a:p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6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Communication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</a:t>
            </a:r>
          </a:p>
          <a:p>
            <a:r>
              <a:rPr lang="en-US" dirty="0" smtClean="0"/>
              <a:t>Visual </a:t>
            </a:r>
          </a:p>
          <a:p>
            <a:r>
              <a:rPr lang="en-US" dirty="0" smtClean="0"/>
              <a:t>Spatial</a:t>
            </a:r>
          </a:p>
          <a:p>
            <a:r>
              <a:rPr lang="en-US" dirty="0" smtClean="0"/>
              <a:t>Gestural</a:t>
            </a:r>
          </a:p>
          <a:p>
            <a:r>
              <a:rPr lang="en-US" dirty="0" smtClean="0"/>
              <a:t>Aural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2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video</a:t>
            </a:r>
          </a:p>
          <a:p>
            <a:r>
              <a:rPr lang="en-US" dirty="0" smtClean="0"/>
              <a:t>Use all parts of 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9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Challenges/Risks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Artistic/creative aspects</a:t>
            </a:r>
          </a:p>
          <a:p>
            <a:r>
              <a:rPr lang="en-US" dirty="0" err="1" smtClean="0"/>
              <a:t>ThingLink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product</a:t>
            </a:r>
          </a:p>
          <a:p>
            <a:r>
              <a:rPr lang="en-US" dirty="0" smtClean="0"/>
              <a:t>Joy of 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00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11</TotalTime>
  <Words>58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The Hokey Pokey </vt:lpstr>
      <vt:lpstr>What if… Why…</vt:lpstr>
      <vt:lpstr>Rhetorical Choices</vt:lpstr>
      <vt:lpstr>Design Choices</vt:lpstr>
      <vt:lpstr>Modes of Communication </vt:lpstr>
      <vt:lpstr>Future </vt:lpstr>
      <vt:lpstr>Challenges/Risks </vt:lpstr>
      <vt:lpstr>Successes 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Hokey Pokey </dc:title>
  <dc:creator>Sam Jones</dc:creator>
  <cp:lastModifiedBy>Sam Jones</cp:lastModifiedBy>
  <cp:revision>2</cp:revision>
  <dcterms:created xsi:type="dcterms:W3CDTF">2015-05-01T00:44:03Z</dcterms:created>
  <dcterms:modified xsi:type="dcterms:W3CDTF">2015-05-01T00:55:18Z</dcterms:modified>
</cp:coreProperties>
</file>