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9" r:id="rId3"/>
    <p:sldId id="258" r:id="rId4"/>
    <p:sldId id="257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7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972F30E-C7E0-8B49-BA8F-91CFBC51473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CC0BE4F-5A4D-F742-A8CA-57556698C8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Jackson Stitzer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Princess and the Pea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2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Purpose/Context</a:t>
            </a:r>
            <a:endParaRPr lang="en-US" dirty="0"/>
          </a:p>
        </p:txBody>
      </p:sp>
      <p:pic>
        <p:nvPicPr>
          <p:cNvPr id="6" name="Picture 5" descr="740562_846666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18300" r="-24108" b="-18173"/>
          <a:stretch/>
        </p:blipFill>
        <p:spPr>
          <a:xfrm>
            <a:off x="307594" y="1728896"/>
            <a:ext cx="4294629" cy="306590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Right Arrow 6"/>
          <p:cNvSpPr/>
          <p:nvPr/>
        </p:nvSpPr>
        <p:spPr>
          <a:xfrm>
            <a:off x="3754118" y="2844800"/>
            <a:ext cx="1783080" cy="82296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 descr="IMG_19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t="12358" r="21096" b="24597"/>
          <a:stretch/>
        </p:blipFill>
        <p:spPr>
          <a:xfrm>
            <a:off x="5847757" y="1728896"/>
            <a:ext cx="3008376" cy="284962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Picture 12" descr="1393997_88444440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0" y="4444059"/>
            <a:ext cx="3087385" cy="2261541"/>
          </a:xfrm>
          <a:prstGeom prst="rect">
            <a:avLst/>
          </a:prstGeom>
        </p:spPr>
      </p:pic>
      <p:pic>
        <p:nvPicPr>
          <p:cNvPr id="14" name="Picture 13" descr="2000px-VT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0" y="5038137"/>
            <a:ext cx="3031066" cy="1447334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754118" y="5232400"/>
            <a:ext cx="1783080" cy="82296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1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445541_413136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5" y="-220132"/>
            <a:ext cx="10099039" cy="721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Design Choices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266" y="1930400"/>
            <a:ext cx="39285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Setting</a:t>
            </a:r>
          </a:p>
          <a:p>
            <a:endParaRPr lang="en-US" sz="3200" dirty="0"/>
          </a:p>
          <a:p>
            <a:r>
              <a:rPr lang="en-US" sz="3200" dirty="0" smtClean="0"/>
              <a:t>Cinematography</a:t>
            </a:r>
          </a:p>
          <a:p>
            <a:endParaRPr lang="en-US" sz="3200" dirty="0"/>
          </a:p>
          <a:p>
            <a:r>
              <a:rPr lang="en-US" sz="3200" dirty="0" smtClean="0"/>
              <a:t>Lighting</a:t>
            </a:r>
          </a:p>
          <a:p>
            <a:endParaRPr lang="en-US" sz="3200" dirty="0"/>
          </a:p>
          <a:p>
            <a:r>
              <a:rPr lang="en-US" sz="3200" dirty="0" smtClean="0"/>
              <a:t>Simplicity</a:t>
            </a:r>
            <a:endParaRPr lang="en-US" sz="3200" dirty="0"/>
          </a:p>
        </p:txBody>
      </p:sp>
      <p:pic>
        <p:nvPicPr>
          <p:cNvPr id="8" name="Picture 7" descr="IMG_2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4013927"/>
            <a:ext cx="2622286" cy="196671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85738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30 at 9.39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-5533"/>
          <a:stretch/>
        </p:blipFill>
        <p:spPr>
          <a:xfrm>
            <a:off x="4257957" y="1600202"/>
            <a:ext cx="4892016" cy="33782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4" name="Picture 3" descr="Screen Shot 2015-04-30 at 9.41.4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3976" r="-11939" b="14003"/>
          <a:stretch/>
        </p:blipFill>
        <p:spPr>
          <a:xfrm>
            <a:off x="6833278" y="4958417"/>
            <a:ext cx="2333628" cy="187452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Picture 5" descr="IMG_215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9" b="4569"/>
          <a:stretch/>
        </p:blipFill>
        <p:spPr>
          <a:xfrm>
            <a:off x="4274890" y="4873752"/>
            <a:ext cx="2558388" cy="191879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TextBox 6"/>
          <p:cNvSpPr txBox="1"/>
          <p:nvPr/>
        </p:nvSpPr>
        <p:spPr>
          <a:xfrm>
            <a:off x="426128" y="2556934"/>
            <a:ext cx="3011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Personnel</a:t>
            </a:r>
          </a:p>
          <a:p>
            <a:endParaRPr lang="en-US" sz="3200" dirty="0"/>
          </a:p>
          <a:p>
            <a:r>
              <a:rPr lang="en-US" sz="3200" dirty="0" smtClean="0"/>
              <a:t>Time</a:t>
            </a:r>
          </a:p>
          <a:p>
            <a:endParaRPr lang="en-US" sz="3200" dirty="0"/>
          </a:p>
          <a:p>
            <a:r>
              <a:rPr lang="en-US" sz="3200" dirty="0" smtClean="0"/>
              <a:t>Careless mistakes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7401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 Around?</a:t>
            </a:r>
            <a:endParaRPr lang="en-US" dirty="0"/>
          </a:p>
        </p:txBody>
      </p:sp>
      <p:pic>
        <p:nvPicPr>
          <p:cNvPr id="6" name="Picture 5" descr="1432435_933995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55" y="4853228"/>
            <a:ext cx="2319868" cy="1739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128" y="2167467"/>
            <a:ext cx="35193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More actor prep.</a:t>
            </a:r>
          </a:p>
          <a:p>
            <a:endParaRPr lang="en-US" sz="3200" dirty="0"/>
          </a:p>
          <a:p>
            <a:r>
              <a:rPr lang="en-US" sz="3200" dirty="0" smtClean="0"/>
              <a:t>More takes</a:t>
            </a:r>
          </a:p>
          <a:p>
            <a:endParaRPr lang="en-US" sz="3200" dirty="0"/>
          </a:p>
          <a:p>
            <a:r>
              <a:rPr lang="en-US" sz="3200" dirty="0" smtClean="0"/>
              <a:t>More dynamic scenes</a:t>
            </a:r>
            <a:endParaRPr lang="en-US" sz="3200" dirty="0"/>
          </a:p>
        </p:txBody>
      </p:sp>
      <p:pic>
        <p:nvPicPr>
          <p:cNvPr id="8" name="Picture 7" descr="Screen Shot 2015-04-30 at 10.4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48" y="1625601"/>
            <a:ext cx="4277198" cy="3142962"/>
          </a:xfrm>
          <a:prstGeom prst="rect">
            <a:avLst/>
          </a:prstGeom>
        </p:spPr>
      </p:pic>
      <p:pic>
        <p:nvPicPr>
          <p:cNvPr id="5" name="Picture 4" descr="1434553_574029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0" y="4570391"/>
            <a:ext cx="2476441" cy="22730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2879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67</TotalTime>
  <Words>34</Words>
  <Application>Microsoft Macintosh PowerPoint</Application>
  <PresentationFormat>On-screen Show (4:3)</PresentationFormat>
  <Paragraphs>23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Apothecary</vt:lpstr>
      <vt:lpstr>The Princess and the Pea</vt:lpstr>
      <vt:lpstr>Purpose/Context</vt:lpstr>
      <vt:lpstr>Design Choices</vt:lpstr>
      <vt:lpstr>Challenges</vt:lpstr>
      <vt:lpstr>Next Time Around?</vt:lpstr>
    </vt:vector>
  </TitlesOfParts>
  <Company>Aperture Science and Enrichment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Princess and the Pea</dc:title>
  <dc:creator>Jackson Stitzer</dc:creator>
  <cp:lastModifiedBy>Jackson Stitzer</cp:lastModifiedBy>
  <cp:revision>14</cp:revision>
  <dcterms:created xsi:type="dcterms:W3CDTF">2015-05-01T01:42:44Z</dcterms:created>
  <dcterms:modified xsi:type="dcterms:W3CDTF">2015-05-01T02:50:41Z</dcterms:modified>
</cp:coreProperties>
</file>